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98" r:id="rId2"/>
    <p:sldId id="492" r:id="rId3"/>
    <p:sldId id="493" r:id="rId4"/>
    <p:sldId id="494" r:id="rId5"/>
    <p:sldId id="495" r:id="rId6"/>
    <p:sldId id="496" r:id="rId7"/>
    <p:sldId id="499" r:id="rId8"/>
    <p:sldId id="497" r:id="rId9"/>
    <p:sldId id="500" r:id="rId10"/>
  </p:sldIdLst>
  <p:sldSz cx="11125200" cy="7874000"/>
  <p:notesSz cx="11125200" cy="787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9F83B6-A3B1-C8D5-2093-6BEA1E950E02}" name="David Rice" initials="DR" userId="S::drice@diversityinc.com::7be9c184-c293-4ff0-bc85-45507fe31f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66"/>
    <a:srgbClr val="4F81BD"/>
    <a:srgbClr val="70A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C1513-0748-46D4-9FEA-4B94E2EE1B93}" v="15" dt="2023-10-16T18:11:10.875"/>
    <p1510:client id="{AAB69994-779F-44EC-A07D-F6C8824A7A2C}" v="3" dt="2023-10-16T17:49:29.022"/>
    <p1510:client id="{C0DE9CA6-BE73-4E45-85A4-951CD5D966B5}" v="12" dt="2022-11-22T19:49:59.4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6"/>
    <p:restoredTop sz="90091" autoAdjust="0"/>
  </p:normalViewPr>
  <p:slideViewPr>
    <p:cSldViewPr>
      <p:cViewPr varScale="1">
        <p:scale>
          <a:sx n="90" d="100"/>
          <a:sy n="90" d="100"/>
        </p:scale>
        <p:origin x="10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256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ell" clId="Web-{876C1513-0748-46D4-9FEA-4B94E2EE1B93}"/>
    <pc:docChg chg="modSld">
      <pc:chgData name="Linda Bell" userId="" providerId="" clId="Web-{876C1513-0748-46D4-9FEA-4B94E2EE1B93}" dt="2023-10-16T18:11:04.046" v="10" actId="20577"/>
      <pc:docMkLst>
        <pc:docMk/>
      </pc:docMkLst>
      <pc:sldChg chg="modSp">
        <pc:chgData name="Linda Bell" userId="" providerId="" clId="Web-{876C1513-0748-46D4-9FEA-4B94E2EE1B93}" dt="2023-10-16T18:09:07.371" v="0" actId="20577"/>
        <pc:sldMkLst>
          <pc:docMk/>
          <pc:sldMk cId="3748121111" sldId="492"/>
        </pc:sldMkLst>
        <pc:spChg chg="mod">
          <ac:chgData name="Linda Bell" userId="" providerId="" clId="Web-{876C1513-0748-46D4-9FEA-4B94E2EE1B93}" dt="2023-10-16T18:09:07.371" v="0" actId="20577"/>
          <ac:spMkLst>
            <pc:docMk/>
            <pc:sldMk cId="3748121111" sldId="492"/>
            <ac:spMk id="10" creationId="{C451A479-78FE-F76D-BCCE-94D598DA912A}"/>
          </ac:spMkLst>
        </pc:spChg>
      </pc:sldChg>
      <pc:sldChg chg="modSp">
        <pc:chgData name="Linda Bell" userId="" providerId="" clId="Web-{876C1513-0748-46D4-9FEA-4B94E2EE1B93}" dt="2023-10-16T18:11:04.046" v="10" actId="20577"/>
        <pc:sldMkLst>
          <pc:docMk/>
          <pc:sldMk cId="501187697" sldId="495"/>
        </pc:sldMkLst>
        <pc:spChg chg="mod">
          <ac:chgData name="Linda Bell" userId="" providerId="" clId="Web-{876C1513-0748-46D4-9FEA-4B94E2EE1B93}" dt="2023-10-16T18:11:04.046" v="10" actId="20577"/>
          <ac:spMkLst>
            <pc:docMk/>
            <pc:sldMk cId="501187697" sldId="495"/>
            <ac:spMk id="8" creationId="{3429EDEE-242F-091F-916C-11FBACA7DA45}"/>
          </ac:spMkLst>
        </pc:spChg>
      </pc:sldChg>
      <pc:sldChg chg="modSp">
        <pc:chgData name="Linda Bell" userId="" providerId="" clId="Web-{876C1513-0748-46D4-9FEA-4B94E2EE1B93}" dt="2023-10-16T18:09:58.732" v="2" actId="20577"/>
        <pc:sldMkLst>
          <pc:docMk/>
          <pc:sldMk cId="3130969483" sldId="496"/>
        </pc:sldMkLst>
        <pc:spChg chg="mod">
          <ac:chgData name="Linda Bell" userId="" providerId="" clId="Web-{876C1513-0748-46D4-9FEA-4B94E2EE1B93}" dt="2023-10-16T18:09:58.732" v="2" actId="20577"/>
          <ac:spMkLst>
            <pc:docMk/>
            <pc:sldMk cId="3130969483" sldId="496"/>
            <ac:spMk id="12" creationId="{54632524-EDCD-57E6-3FB7-0C4C35F67BC2}"/>
          </ac:spMkLst>
        </pc:spChg>
      </pc:sldChg>
      <pc:sldChg chg="modSp">
        <pc:chgData name="Linda Bell" userId="" providerId="" clId="Web-{876C1513-0748-46D4-9FEA-4B94E2EE1B93}" dt="2023-10-16T18:10:32.186" v="8" actId="20577"/>
        <pc:sldMkLst>
          <pc:docMk/>
          <pc:sldMk cId="2674102536" sldId="499"/>
        </pc:sldMkLst>
        <pc:spChg chg="mod">
          <ac:chgData name="Linda Bell" userId="" providerId="" clId="Web-{876C1513-0748-46D4-9FEA-4B94E2EE1B93}" dt="2023-10-16T18:10:32.186" v="8" actId="20577"/>
          <ac:spMkLst>
            <pc:docMk/>
            <pc:sldMk cId="2674102536" sldId="499"/>
            <ac:spMk id="23" creationId="{89AD5AE5-B3A5-8B83-A923-AE04E57C9E66}"/>
          </ac:spMkLst>
        </pc:spChg>
      </pc:sldChg>
    </pc:docChg>
  </pc:docChgLst>
  <pc:docChgLst>
    <pc:chgData name="Linda Bell" clId="Web-{AAB69994-779F-44EC-A07D-F6C8824A7A2C}"/>
    <pc:docChg chg="modSld">
      <pc:chgData name="Linda Bell" userId="" providerId="" clId="Web-{AAB69994-779F-44EC-A07D-F6C8824A7A2C}" dt="2023-10-16T17:49:29.022" v="2" actId="20577"/>
      <pc:docMkLst>
        <pc:docMk/>
      </pc:docMkLst>
      <pc:sldChg chg="modSp">
        <pc:chgData name="Linda Bell" userId="" providerId="" clId="Web-{AAB69994-779F-44EC-A07D-F6C8824A7A2C}" dt="2023-10-16T17:49:29.022" v="2" actId="20577"/>
        <pc:sldMkLst>
          <pc:docMk/>
          <pc:sldMk cId="339663206" sldId="498"/>
        </pc:sldMkLst>
        <pc:spChg chg="mod">
          <ac:chgData name="Linda Bell" userId="" providerId="" clId="Web-{AAB69994-779F-44EC-A07D-F6C8824A7A2C}" dt="2023-10-16T17:49:29.022" v="2" actId="20577"/>
          <ac:spMkLst>
            <pc:docMk/>
            <pc:sldMk cId="339663206" sldId="498"/>
            <ac:spMk id="12" creationId="{D4B26852-D419-E18A-DE24-4ADE80EA4270}"/>
          </ac:spMkLst>
        </pc:spChg>
      </pc:sldChg>
    </pc:docChg>
  </pc:docChgLst>
  <pc:docChgLst>
    <pc:chgData name="Milad Nagahi" userId="e514e1f8-04f1-4ddf-893f-772361e031a7" providerId="ADAL" clId="{C0DE9CA6-BE73-4E45-85A4-951CD5D966B5}"/>
    <pc:docChg chg="undo custSel addSld modSld">
      <pc:chgData name="Milad Nagahi" userId="e514e1f8-04f1-4ddf-893f-772361e031a7" providerId="ADAL" clId="{C0DE9CA6-BE73-4E45-85A4-951CD5D966B5}" dt="2022-11-22T19:51:49.754" v="464" actId="20577"/>
      <pc:docMkLst>
        <pc:docMk/>
      </pc:docMkLst>
      <pc:sldChg chg="addSp delSp modSp add mod">
        <pc:chgData name="Milad Nagahi" userId="e514e1f8-04f1-4ddf-893f-772361e031a7" providerId="ADAL" clId="{C0DE9CA6-BE73-4E45-85A4-951CD5D966B5}" dt="2022-11-22T19:51:49.754" v="464" actId="20577"/>
        <pc:sldMkLst>
          <pc:docMk/>
          <pc:sldMk cId="2674102536" sldId="499"/>
        </pc:sldMkLst>
        <pc:spChg chg="del mod">
          <ac:chgData name="Milad Nagahi" userId="e514e1f8-04f1-4ddf-893f-772361e031a7" providerId="ADAL" clId="{C0DE9CA6-BE73-4E45-85A4-951CD5D966B5}" dt="2022-11-22T19:26:33.994" v="2" actId="478"/>
          <ac:spMkLst>
            <pc:docMk/>
            <pc:sldMk cId="2674102536" sldId="499"/>
            <ac:spMk id="5" creationId="{00000000-0000-0000-0000-000000000000}"/>
          </ac:spMkLst>
        </pc:spChg>
        <pc:spChg chg="mod">
          <ac:chgData name="Milad Nagahi" userId="e514e1f8-04f1-4ddf-893f-772361e031a7" providerId="ADAL" clId="{C0DE9CA6-BE73-4E45-85A4-951CD5D966B5}" dt="2022-11-22T19:46:38.442" v="357" actId="14100"/>
          <ac:spMkLst>
            <pc:docMk/>
            <pc:sldMk cId="2674102536" sldId="499"/>
            <ac:spMk id="6" creationId="{00000000-0000-0000-0000-000000000000}"/>
          </ac:spMkLst>
        </pc:spChg>
        <pc:spChg chg="add del mod">
          <ac:chgData name="Milad Nagahi" userId="e514e1f8-04f1-4ddf-893f-772361e031a7" providerId="ADAL" clId="{C0DE9CA6-BE73-4E45-85A4-951CD5D966B5}" dt="2022-11-22T19:26:45.603" v="6" actId="478"/>
          <ac:spMkLst>
            <pc:docMk/>
            <pc:sldMk cId="2674102536" sldId="499"/>
            <ac:spMk id="7" creationId="{B7074B63-E0A1-F71C-36CF-40AD44745617}"/>
          </ac:spMkLst>
        </pc:spChg>
        <pc:spChg chg="add del mod">
          <ac:chgData name="Milad Nagahi" userId="e514e1f8-04f1-4ddf-893f-772361e031a7" providerId="ADAL" clId="{C0DE9CA6-BE73-4E45-85A4-951CD5D966B5}" dt="2022-11-22T19:47:45.800" v="372" actId="21"/>
          <ac:spMkLst>
            <pc:docMk/>
            <pc:sldMk cId="2674102536" sldId="499"/>
            <ac:spMk id="12" creationId="{E8CA64DB-BE04-420C-66ED-B555E5971719}"/>
          </ac:spMkLst>
        </pc:spChg>
        <pc:spChg chg="add del mod">
          <ac:chgData name="Milad Nagahi" userId="e514e1f8-04f1-4ddf-893f-772361e031a7" providerId="ADAL" clId="{C0DE9CA6-BE73-4E45-85A4-951CD5D966B5}" dt="2022-11-22T19:47:42.200" v="370" actId="21"/>
          <ac:spMkLst>
            <pc:docMk/>
            <pc:sldMk cId="2674102536" sldId="499"/>
            <ac:spMk id="13" creationId="{C04DA38E-C2F6-A709-1CBC-0299A4BD496D}"/>
          </ac:spMkLst>
        </pc:spChg>
        <pc:spChg chg="add mod">
          <ac:chgData name="Milad Nagahi" userId="e514e1f8-04f1-4ddf-893f-772361e031a7" providerId="ADAL" clId="{C0DE9CA6-BE73-4E45-85A4-951CD5D966B5}" dt="2022-11-22T19:34:22.338" v="242" actId="20577"/>
          <ac:spMkLst>
            <pc:docMk/>
            <pc:sldMk cId="2674102536" sldId="499"/>
            <ac:spMk id="14" creationId="{D34E6121-0378-F386-32B9-CF48ECABB21B}"/>
          </ac:spMkLst>
        </pc:spChg>
        <pc:spChg chg="add mod">
          <ac:chgData name="Milad Nagahi" userId="e514e1f8-04f1-4ddf-893f-772361e031a7" providerId="ADAL" clId="{C0DE9CA6-BE73-4E45-85A4-951CD5D966B5}" dt="2022-11-22T19:37:24.813" v="320" actId="208"/>
          <ac:spMkLst>
            <pc:docMk/>
            <pc:sldMk cId="2674102536" sldId="499"/>
            <ac:spMk id="17" creationId="{5AC06E63-E322-F8CC-E58E-481DE15ECC9A}"/>
          </ac:spMkLst>
        </pc:spChg>
        <pc:spChg chg="add del mod">
          <ac:chgData name="Milad Nagahi" userId="e514e1f8-04f1-4ddf-893f-772361e031a7" providerId="ADAL" clId="{C0DE9CA6-BE73-4E45-85A4-951CD5D966B5}" dt="2022-11-22T19:48:03.479" v="379" actId="21"/>
          <ac:spMkLst>
            <pc:docMk/>
            <pc:sldMk cId="2674102536" sldId="499"/>
            <ac:spMk id="20" creationId="{4113D77B-D279-55FF-DBE5-DE60BD2BA87A}"/>
          </ac:spMkLst>
        </pc:spChg>
        <pc:spChg chg="add mod">
          <ac:chgData name="Milad Nagahi" userId="e514e1f8-04f1-4ddf-893f-772361e031a7" providerId="ADAL" clId="{C0DE9CA6-BE73-4E45-85A4-951CD5D966B5}" dt="2022-11-22T19:47:46.248" v="373"/>
          <ac:spMkLst>
            <pc:docMk/>
            <pc:sldMk cId="2674102536" sldId="499"/>
            <ac:spMk id="21" creationId="{8670573D-1421-B9EB-3478-50CDE9FE5990}"/>
          </ac:spMkLst>
        </pc:spChg>
        <pc:spChg chg="add del mod">
          <ac:chgData name="Milad Nagahi" userId="e514e1f8-04f1-4ddf-893f-772361e031a7" providerId="ADAL" clId="{C0DE9CA6-BE73-4E45-85A4-951CD5D966B5}" dt="2022-11-22T19:48:01.587" v="378"/>
          <ac:spMkLst>
            <pc:docMk/>
            <pc:sldMk cId="2674102536" sldId="499"/>
            <ac:spMk id="22" creationId="{43721DFF-6268-FE7D-FE59-C3CF0B2FD6F5}"/>
          </ac:spMkLst>
        </pc:spChg>
        <pc:spChg chg="add mod">
          <ac:chgData name="Milad Nagahi" userId="e514e1f8-04f1-4ddf-893f-772361e031a7" providerId="ADAL" clId="{C0DE9CA6-BE73-4E45-85A4-951CD5D966B5}" dt="2022-11-22T19:48:03.857" v="380"/>
          <ac:spMkLst>
            <pc:docMk/>
            <pc:sldMk cId="2674102536" sldId="499"/>
            <ac:spMk id="23" creationId="{89AD5AE5-B3A5-8B83-A923-AE04E57C9E66}"/>
          </ac:spMkLst>
        </pc:spChg>
        <pc:spChg chg="add mod">
          <ac:chgData name="Milad Nagahi" userId="e514e1f8-04f1-4ddf-893f-772361e031a7" providerId="ADAL" clId="{C0DE9CA6-BE73-4E45-85A4-951CD5D966B5}" dt="2022-11-22T19:51:49.754" v="464" actId="20577"/>
          <ac:spMkLst>
            <pc:docMk/>
            <pc:sldMk cId="2674102536" sldId="499"/>
            <ac:spMk id="24" creationId="{DD92EBC7-1AEB-27E3-2AB4-E9F9D2108CD3}"/>
          </ac:spMkLst>
        </pc:spChg>
        <pc:spChg chg="add mod">
          <ac:chgData name="Milad Nagahi" userId="e514e1f8-04f1-4ddf-893f-772361e031a7" providerId="ADAL" clId="{C0DE9CA6-BE73-4E45-85A4-951CD5D966B5}" dt="2022-11-22T19:51:33.173" v="455" actId="113"/>
          <ac:spMkLst>
            <pc:docMk/>
            <pc:sldMk cId="2674102536" sldId="499"/>
            <ac:spMk id="25" creationId="{174A2D44-2FFD-A41C-A730-0A197A322A9F}"/>
          </ac:spMkLst>
        </pc:spChg>
        <pc:spChg chg="add mod">
          <ac:chgData name="Milad Nagahi" userId="e514e1f8-04f1-4ddf-893f-772361e031a7" providerId="ADAL" clId="{C0DE9CA6-BE73-4E45-85A4-951CD5D966B5}" dt="2022-11-22T19:50:10.582" v="423" actId="14100"/>
          <ac:spMkLst>
            <pc:docMk/>
            <pc:sldMk cId="2674102536" sldId="499"/>
            <ac:spMk id="26" creationId="{C7DF5E6A-B2D4-E93F-3BDC-B4C25EAE2CB4}"/>
          </ac:spMkLst>
        </pc:spChg>
        <pc:picChg chg="add mod modCrop">
          <ac:chgData name="Milad Nagahi" userId="e514e1f8-04f1-4ddf-893f-772361e031a7" providerId="ADAL" clId="{C0DE9CA6-BE73-4E45-85A4-951CD5D966B5}" dt="2022-11-22T19:36:54.454" v="304" actId="732"/>
          <ac:picMkLst>
            <pc:docMk/>
            <pc:sldMk cId="2674102536" sldId="499"/>
            <ac:picMk id="9" creationId="{E0D7524A-700B-5C19-21EA-B1ABD88A2E54}"/>
          </ac:picMkLst>
        </pc:picChg>
        <pc:picChg chg="add mod">
          <ac:chgData name="Milad Nagahi" userId="e514e1f8-04f1-4ddf-893f-772361e031a7" providerId="ADAL" clId="{C0DE9CA6-BE73-4E45-85A4-951CD5D966B5}" dt="2022-11-22T19:46:49.279" v="360" actId="1076"/>
          <ac:picMkLst>
            <pc:docMk/>
            <pc:sldMk cId="2674102536" sldId="499"/>
            <ac:picMk id="11" creationId="{43619619-50BB-DA71-07F4-F40A92CF9480}"/>
          </ac:picMkLst>
        </pc:picChg>
        <pc:picChg chg="add mod modCrop">
          <ac:chgData name="Milad Nagahi" userId="e514e1f8-04f1-4ddf-893f-772361e031a7" providerId="ADAL" clId="{C0DE9CA6-BE73-4E45-85A4-951CD5D966B5}" dt="2022-11-22T19:48:51.451" v="390" actId="1076"/>
          <ac:picMkLst>
            <pc:docMk/>
            <pc:sldMk cId="2674102536" sldId="499"/>
            <ac:picMk id="19" creationId="{F237E983-4BB2-155B-DD9B-76427C33A899}"/>
          </ac:picMkLst>
        </pc:picChg>
        <pc:cxnChg chg="add del">
          <ac:chgData name="Milad Nagahi" userId="e514e1f8-04f1-4ddf-893f-772361e031a7" providerId="ADAL" clId="{C0DE9CA6-BE73-4E45-85A4-951CD5D966B5}" dt="2022-11-22T19:35:08.045" v="248" actId="11529"/>
          <ac:cxnSpMkLst>
            <pc:docMk/>
            <pc:sldMk cId="2674102536" sldId="499"/>
            <ac:cxnSpMk id="16" creationId="{F3164AA8-FA1C-8ECD-0E5C-C3C9AAD15B4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21238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02375" y="0"/>
            <a:ext cx="4819650" cy="3952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2821A-220B-054D-BF0B-F05315D8A0CE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4588" y="984250"/>
            <a:ext cx="3756025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12838" y="3789363"/>
            <a:ext cx="8899525" cy="3100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478713"/>
            <a:ext cx="4821238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2375" y="7478713"/>
            <a:ext cx="4819650" cy="395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577BD-9238-124B-B713-07BE544F3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9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79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7A504-FE6A-4A86-96D8-8AC386B6B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4390" y="2440940"/>
            <a:ext cx="9456420" cy="165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68780" y="4409440"/>
            <a:ext cx="7787640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6260" y="1811020"/>
            <a:ext cx="483946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29478" y="1811020"/>
            <a:ext cx="4839462" cy="519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" y="161924"/>
            <a:ext cx="11058524" cy="266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353300"/>
            <a:ext cx="11125200" cy="485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51" y="549275"/>
            <a:ext cx="25908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337" y="1371599"/>
            <a:ext cx="8272780" cy="3156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2951" y="7453495"/>
            <a:ext cx="621665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10" dirty="0"/>
              <a:t>CONFIDENTIAL</a:t>
            </a:r>
            <a:r>
              <a:rPr spc="-10" dirty="0"/>
              <a:t> </a:t>
            </a:r>
            <a:r>
              <a:rPr spc="10" dirty="0"/>
              <a:t>AND</a:t>
            </a:r>
            <a:r>
              <a:rPr spc="-5" dirty="0"/>
              <a:t> </a:t>
            </a:r>
            <a:r>
              <a:rPr spc="10" dirty="0"/>
              <a:t>PROPRIETARY</a:t>
            </a:r>
          </a:p>
          <a:p>
            <a:pPr marL="12700" marR="5080">
              <a:lnSpc>
                <a:spcPct val="105800"/>
              </a:lnSpc>
            </a:pPr>
            <a:r>
              <a:rPr spc="5" dirty="0"/>
              <a:t>This</a:t>
            </a:r>
            <a:r>
              <a:rPr spc="10" dirty="0"/>
              <a:t> document</a:t>
            </a:r>
            <a:r>
              <a:rPr spc="15" dirty="0"/>
              <a:t> </a:t>
            </a:r>
            <a:r>
              <a:rPr spc="10" dirty="0"/>
              <a:t>and</a:t>
            </a:r>
            <a:r>
              <a:rPr spc="15" dirty="0"/>
              <a:t> </a:t>
            </a:r>
            <a:r>
              <a:rPr spc="5" dirty="0"/>
              <a:t>all</a:t>
            </a:r>
            <a:r>
              <a:rPr spc="15" dirty="0"/>
              <a:t> </a:t>
            </a:r>
            <a:r>
              <a:rPr spc="5" dirty="0"/>
              <a:t>its</a:t>
            </a:r>
            <a:r>
              <a:rPr spc="15" dirty="0"/>
              <a:t> </a:t>
            </a:r>
            <a:r>
              <a:rPr spc="5" dirty="0"/>
              <a:t>contents</a:t>
            </a:r>
            <a:r>
              <a:rPr spc="15" dirty="0"/>
              <a:t> </a:t>
            </a:r>
            <a:r>
              <a:rPr spc="5" dirty="0"/>
              <a:t>are</a:t>
            </a:r>
            <a:r>
              <a:rPr spc="15" dirty="0"/>
              <a:t> </a:t>
            </a:r>
            <a:r>
              <a:rPr spc="5" dirty="0"/>
              <a:t>intended</a:t>
            </a:r>
            <a:r>
              <a:rPr spc="15" dirty="0"/>
              <a:t> </a:t>
            </a:r>
            <a:r>
              <a:rPr spc="5" dirty="0"/>
              <a:t>for</a:t>
            </a:r>
            <a:r>
              <a:rPr spc="15" dirty="0"/>
              <a:t> </a:t>
            </a:r>
            <a:r>
              <a:rPr spc="5" dirty="0"/>
              <a:t>the</a:t>
            </a:r>
            <a:r>
              <a:rPr spc="10" dirty="0"/>
              <a:t> </a:t>
            </a:r>
            <a:r>
              <a:rPr spc="5" dirty="0"/>
              <a:t>sole</a:t>
            </a:r>
            <a:r>
              <a:rPr spc="15" dirty="0"/>
              <a:t> </a:t>
            </a:r>
            <a:r>
              <a:rPr spc="10" dirty="0"/>
              <a:t>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spc="15" dirty="0"/>
              <a:t> </a:t>
            </a:r>
            <a:r>
              <a:rPr spc="10" dirty="0"/>
              <a:t>Top</a:t>
            </a:r>
            <a:r>
              <a:rPr spc="15" dirty="0"/>
              <a:t> </a:t>
            </a:r>
            <a:r>
              <a:rPr spc="10" dirty="0"/>
              <a:t>50</a:t>
            </a:r>
            <a:r>
              <a:rPr spc="15" dirty="0"/>
              <a:t> </a:t>
            </a:r>
            <a:r>
              <a:rPr spc="5" dirty="0"/>
              <a:t>Survey</a:t>
            </a:r>
            <a:r>
              <a:rPr spc="15" dirty="0"/>
              <a:t> </a:t>
            </a:r>
            <a:r>
              <a:rPr spc="5" dirty="0"/>
              <a:t>Participants.</a:t>
            </a:r>
            <a:r>
              <a:rPr spc="15" dirty="0"/>
              <a:t> </a:t>
            </a:r>
            <a:r>
              <a:rPr spc="10" dirty="0"/>
              <a:t>Any use</a:t>
            </a:r>
            <a:r>
              <a:rPr spc="15" dirty="0"/>
              <a:t> </a:t>
            </a:r>
            <a:r>
              <a:rPr spc="5" dirty="0"/>
              <a:t>of</a:t>
            </a:r>
            <a:r>
              <a:rPr spc="15" dirty="0"/>
              <a:t> </a:t>
            </a:r>
            <a:r>
              <a:rPr spc="5" dirty="0"/>
              <a:t>this</a:t>
            </a:r>
            <a:r>
              <a:rPr spc="15" dirty="0"/>
              <a:t> </a:t>
            </a:r>
            <a:r>
              <a:rPr spc="5" dirty="0"/>
              <a:t>material</a:t>
            </a:r>
            <a:r>
              <a:rPr spc="15" dirty="0"/>
              <a:t> </a:t>
            </a:r>
            <a:r>
              <a:rPr spc="5" dirty="0"/>
              <a:t>without</a:t>
            </a:r>
            <a:r>
              <a:rPr spc="15" dirty="0"/>
              <a:t> </a:t>
            </a:r>
            <a:r>
              <a:rPr spc="5" dirty="0"/>
              <a:t>specific</a:t>
            </a:r>
            <a:r>
              <a:rPr spc="15" dirty="0"/>
              <a:t> </a:t>
            </a:r>
            <a:r>
              <a:rPr spc="5" dirty="0"/>
              <a:t>permission</a:t>
            </a:r>
            <a:r>
              <a:rPr spc="15" dirty="0"/>
              <a:t> </a:t>
            </a:r>
            <a:r>
              <a:rPr spc="10" dirty="0"/>
              <a:t>from </a:t>
            </a:r>
            <a:r>
              <a:rPr spc="15" dirty="0"/>
              <a:t> </a:t>
            </a:r>
            <a:r>
              <a:rPr spc="5" dirty="0"/>
              <a:t>DiversityInc</a:t>
            </a:r>
            <a:r>
              <a:rPr dirty="0"/>
              <a:t> </a:t>
            </a:r>
            <a:r>
              <a:rPr spc="5" dirty="0"/>
              <a:t>is strictly prohibited.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6260" y="7322820"/>
            <a:ext cx="2558796" cy="39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28572" y="7516059"/>
            <a:ext cx="327025" cy="18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1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op50@fair360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p50@fair360.com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upport@fair36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96400" y="508000"/>
            <a:ext cx="17594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1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74809-1E29-69BE-F579-A8C7E398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114"/>
            <a:ext cx="11125200" cy="5723139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4B26852-D419-E18A-DE24-4ADE80EA4270}"/>
              </a:ext>
            </a:extLst>
          </p:cNvPr>
          <p:cNvSpPr/>
          <p:nvPr/>
        </p:nvSpPr>
        <p:spPr>
          <a:xfrm>
            <a:off x="7078294" y="4995867"/>
            <a:ext cx="4043362" cy="1893566"/>
          </a:xfrm>
          <a:prstGeom prst="wedgeEllipseCallout">
            <a:avLst>
              <a:gd name="adj1" fmla="val 35515"/>
              <a:gd name="adj2" fmla="val -2251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Register if it’s your first attempt at completing the survey. Otherwise, login using your previous 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credentials, which will direct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you to step 6. 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497ADB-D889-640F-81C2-F1883371B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0F97E4-2767-7707-39F4-40437422A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21637" y="508000"/>
            <a:ext cx="1730624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2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53245-57FF-C300-0C47-885143872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795" y="1037866"/>
            <a:ext cx="5039610" cy="632963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451A479-78FE-F76D-BCCE-94D598DA912A}"/>
              </a:ext>
            </a:extLst>
          </p:cNvPr>
          <p:cNvSpPr/>
          <p:nvPr/>
        </p:nvSpPr>
        <p:spPr>
          <a:xfrm>
            <a:off x="319257" y="3784600"/>
            <a:ext cx="2180385" cy="2609113"/>
          </a:xfrm>
          <a:prstGeom prst="wedgeEllipseCallout">
            <a:avLst>
              <a:gd name="adj1" fmla="val 97841"/>
              <a:gd name="adj2" fmla="val -43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Enter the submitter’s info and then create an account for your organization.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FD03236-BD05-CC77-3737-6BF18D1C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64B95-3AA5-01E2-C0CA-AA403A5E0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57167" y="475732"/>
            <a:ext cx="1745423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3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9" name="Picture 8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1FE5E49C-E73A-8F1D-180D-5CC212A5B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41" y="4143236"/>
            <a:ext cx="7292623" cy="30935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342B884-1F63-EA07-7460-C6AF51DBAEA1}"/>
              </a:ext>
            </a:extLst>
          </p:cNvPr>
          <p:cNvSpPr/>
          <p:nvPr/>
        </p:nvSpPr>
        <p:spPr>
          <a:xfrm>
            <a:off x="1119324" y="5767497"/>
            <a:ext cx="1745423" cy="1050113"/>
          </a:xfrm>
          <a:prstGeom prst="wedgeEllipseCallout">
            <a:avLst>
              <a:gd name="adj1" fmla="val 171072"/>
              <a:gd name="adj2" fmla="val 26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Then click here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9B72D2F-43B1-D6E9-DB75-F12A1D0FD74F}"/>
              </a:ext>
            </a:extLst>
          </p:cNvPr>
          <p:cNvSpPr/>
          <p:nvPr/>
        </p:nvSpPr>
        <p:spPr>
          <a:xfrm>
            <a:off x="8534400" y="2495262"/>
            <a:ext cx="1745423" cy="1050113"/>
          </a:xfrm>
          <a:prstGeom prst="wedgeEllipseCallout">
            <a:avLst>
              <a:gd name="adj1" fmla="val -61667"/>
              <a:gd name="adj2" fmla="val 143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Verify your 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42741-9458-8D4B-494F-818A2F73C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24" y="956817"/>
            <a:ext cx="4752151" cy="2825311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2AAA7DE-3AAE-EBEE-A11A-1AEF28710A8A}"/>
              </a:ext>
            </a:extLst>
          </p:cNvPr>
          <p:cNvSpPr/>
          <p:nvPr/>
        </p:nvSpPr>
        <p:spPr>
          <a:xfrm>
            <a:off x="1600200" y="2641601"/>
            <a:ext cx="1898298" cy="914400"/>
          </a:xfrm>
          <a:prstGeom prst="wedgeEllipseCallout">
            <a:avLst>
              <a:gd name="adj1" fmla="val 135673"/>
              <a:gd name="adj2" fmla="val -222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Click here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EB37AC-3E79-6B3E-06CF-2747FA624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F632A-40D3-276A-56CD-AB671F943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1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44230" y="502904"/>
            <a:ext cx="1811575" cy="600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4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9EAA2-7CA4-D82B-5FA5-6575AE3A9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43" y="158837"/>
            <a:ext cx="5445310" cy="323435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AA35A4E-25AA-261C-F439-0FD1DE29756C}"/>
              </a:ext>
            </a:extLst>
          </p:cNvPr>
          <p:cNvSpPr/>
          <p:nvPr/>
        </p:nvSpPr>
        <p:spPr>
          <a:xfrm>
            <a:off x="0" y="2413001"/>
            <a:ext cx="2743200" cy="1278714"/>
          </a:xfrm>
          <a:prstGeom prst="wedgeEllipseCallout">
            <a:avLst>
              <a:gd name="adj1" fmla="val 202564"/>
              <a:gd name="adj2" fmla="val -1116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Choose the survey you’d like to fill out. For example: </a:t>
            </a:r>
            <a:r>
              <a:rPr lang="en-US" sz="1200" b="0" i="0" dirty="0">
                <a:solidFill>
                  <a:srgbClr val="3081C0"/>
                </a:solidFill>
                <a:effectLst/>
                <a:latin typeface="Roboto" panose="02000000000000000000" pitchFamily="2" charset="0"/>
              </a:rPr>
              <a:t>WOCA2023_PRE_ASSESSMENT</a:t>
            </a:r>
            <a:endParaRPr lang="en-US" sz="1400" b="0" i="0" dirty="0">
              <a:solidFill>
                <a:srgbClr val="3081C0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4CFD1-EAD7-A3B4-2E27-36113BF9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414" y="3417415"/>
            <a:ext cx="4834368" cy="417082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6341806-D980-C7F3-72C4-EA5D66F08051}"/>
              </a:ext>
            </a:extLst>
          </p:cNvPr>
          <p:cNvSpPr/>
          <p:nvPr/>
        </p:nvSpPr>
        <p:spPr>
          <a:xfrm>
            <a:off x="9215449" y="2904017"/>
            <a:ext cx="1745423" cy="1050113"/>
          </a:xfrm>
          <a:prstGeom prst="wedgeEllipseCallout">
            <a:avLst>
              <a:gd name="adj1" fmla="val -148741"/>
              <a:gd name="adj2" fmla="val 887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Then click here</a:t>
            </a: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0EEB29-F91C-469F-0958-0B432FAD9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27FD5-2F1C-3EC7-C9AC-91750CFD6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00372" y="556892"/>
            <a:ext cx="1730624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5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ADD78-7806-C0E3-4A45-3E1681B44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47" y="1390685"/>
            <a:ext cx="9215437" cy="541559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9EDEE-242F-091F-916C-11FBACA7DA45}"/>
              </a:ext>
            </a:extLst>
          </p:cNvPr>
          <p:cNvSpPr/>
          <p:nvPr/>
        </p:nvSpPr>
        <p:spPr>
          <a:xfrm>
            <a:off x="6961740" y="5336793"/>
            <a:ext cx="3200400" cy="1469484"/>
          </a:xfrm>
          <a:prstGeom prst="wedgeEllipseCallout">
            <a:avLst>
              <a:gd name="adj1" fmla="val -167917"/>
              <a:gd name="adj2" fmla="val -1343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Enter your organization's title and then create the application. 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EAC0D5-AAB3-7C47-3114-0C9EAF7DF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C39B2-D2EE-E3A4-1D66-4C5ECF8B5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57167" y="652652"/>
            <a:ext cx="17037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6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41DDF-34D0-1484-65F7-3997D708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6860"/>
            <a:ext cx="11125200" cy="2803226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4632524-EDCD-57E6-3FB7-0C4C35F67BC2}"/>
              </a:ext>
            </a:extLst>
          </p:cNvPr>
          <p:cNvSpPr/>
          <p:nvPr/>
        </p:nvSpPr>
        <p:spPr>
          <a:xfrm>
            <a:off x="7970340" y="4819428"/>
            <a:ext cx="2895600" cy="1295400"/>
          </a:xfrm>
          <a:prstGeom prst="wedgeEllipseCallout">
            <a:avLst>
              <a:gd name="adj1" fmla="val 43889"/>
              <a:gd name="adj2" fmla="val -2668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2. You can access your credentials and application status in top toolbar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B905013-69C4-81F4-030D-8391ED7CA769}"/>
              </a:ext>
            </a:extLst>
          </p:cNvPr>
          <p:cNvSpPr/>
          <p:nvPr/>
        </p:nvSpPr>
        <p:spPr>
          <a:xfrm>
            <a:off x="4267200" y="482820"/>
            <a:ext cx="3124200" cy="1391684"/>
          </a:xfrm>
          <a:prstGeom prst="wedgeEllipseCallout">
            <a:avLst>
              <a:gd name="adj1" fmla="val 76638"/>
              <a:gd name="adj2" fmla="val 48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Useful information regarding our Methodology, Policy, FAQs, and Instruction 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AD96D1F-9521-9466-9AA4-B2272F416D90}"/>
              </a:ext>
            </a:extLst>
          </p:cNvPr>
          <p:cNvSpPr/>
          <p:nvPr/>
        </p:nvSpPr>
        <p:spPr>
          <a:xfrm>
            <a:off x="457200" y="4716618"/>
            <a:ext cx="2841376" cy="1353982"/>
          </a:xfrm>
          <a:prstGeom prst="wedgeEllipseCallout">
            <a:avLst>
              <a:gd name="adj1" fmla="val 95622"/>
              <a:gd name="adj2" fmla="val -117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You can start inserting data in the survey</a:t>
            </a:r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5D3ED6-2661-E648-C48D-BF521CF92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22EB14-4CF0-A93A-65E5-51C243141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51340" y="7557768"/>
            <a:ext cx="189865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7524A-700B-5C19-21EA-B1ABD88A2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9" b="19643"/>
          <a:stretch/>
        </p:blipFill>
        <p:spPr>
          <a:xfrm>
            <a:off x="76200" y="1217866"/>
            <a:ext cx="2945218" cy="2981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19619-50BB-DA71-07F4-F40A92CF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1" y="4638216"/>
            <a:ext cx="7329871" cy="2684416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D34E6121-0378-F386-32B9-CF48ECABB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57167" y="652652"/>
            <a:ext cx="1703705" cy="6083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Step 7</a:t>
            </a:r>
            <a:endParaRPr sz="3800" dirty="0">
              <a:latin typeface="Gill Sans MT"/>
              <a:cs typeface="Gill Sans M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06E63-E322-F8CC-E58E-481DE15ECC9A}"/>
              </a:ext>
            </a:extLst>
          </p:cNvPr>
          <p:cNvSpPr/>
          <p:nvPr/>
        </p:nvSpPr>
        <p:spPr>
          <a:xfrm>
            <a:off x="838200" y="29464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37E983-4BB2-155B-DD9B-76427C33A8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53" t="7924" r="10340"/>
          <a:stretch/>
        </p:blipFill>
        <p:spPr>
          <a:xfrm>
            <a:off x="7146375" y="1343028"/>
            <a:ext cx="3952244" cy="4126200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670573D-1421-B9EB-3478-50CDE9FE5990}"/>
              </a:ext>
            </a:extLst>
          </p:cNvPr>
          <p:cNvSpPr/>
          <p:nvPr/>
        </p:nvSpPr>
        <p:spPr>
          <a:xfrm>
            <a:off x="3124200" y="1030908"/>
            <a:ext cx="2536576" cy="1371600"/>
          </a:xfrm>
          <a:prstGeom prst="wedgeEllipseCallout">
            <a:avLst>
              <a:gd name="adj1" fmla="val -103827"/>
              <a:gd name="adj2" fmla="val 123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You can invite collaborators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89AD5AE5-B3A5-8B83-A923-AE04E57C9E66}"/>
              </a:ext>
            </a:extLst>
          </p:cNvPr>
          <p:cNvSpPr/>
          <p:nvPr/>
        </p:nvSpPr>
        <p:spPr>
          <a:xfrm>
            <a:off x="3021418" y="3307956"/>
            <a:ext cx="4114800" cy="1605406"/>
          </a:xfrm>
          <a:prstGeom prst="wedgeEllipseCallout">
            <a:avLst>
              <a:gd name="adj1" fmla="val -95661"/>
              <a:gd name="adj2" fmla="val 1201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2. Use collaborators’ email for the invitation and define the type of access (you can change/ revoke the granted access anytime)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D92EBC7-1AEB-27E3-2AB4-E9F9D2108CD3}"/>
              </a:ext>
            </a:extLst>
          </p:cNvPr>
          <p:cNvSpPr/>
          <p:nvPr/>
        </p:nvSpPr>
        <p:spPr>
          <a:xfrm>
            <a:off x="8347796" y="5710130"/>
            <a:ext cx="2536576" cy="1371600"/>
          </a:xfrm>
          <a:prstGeom prst="wedgeEllipseCallout">
            <a:avLst>
              <a:gd name="adj1" fmla="val -16640"/>
              <a:gd name="adj2" fmla="val -1255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Collaborators can join through the provided link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4A2D44-2FFD-A41C-A730-0A197A322A9F}"/>
              </a:ext>
            </a:extLst>
          </p:cNvPr>
          <p:cNvSpPr/>
          <p:nvPr/>
        </p:nvSpPr>
        <p:spPr>
          <a:xfrm>
            <a:off x="7467600" y="2402508"/>
            <a:ext cx="880196" cy="162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ABC Inc.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DF5E6A-B2D4-E93F-3BDC-B4C25EAE2CB4}"/>
              </a:ext>
            </a:extLst>
          </p:cNvPr>
          <p:cNvSpPr/>
          <p:nvPr/>
        </p:nvSpPr>
        <p:spPr>
          <a:xfrm>
            <a:off x="7931604" y="1959488"/>
            <a:ext cx="983795" cy="20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828BC-5FE5-AF97-AB8C-42C99264BC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6A906-2CAA-23B8-F7D7-21C8C9A38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4847" y="2413000"/>
            <a:ext cx="4675505" cy="27552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Questions?</a:t>
            </a: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us at</a:t>
            </a:r>
            <a:b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top50@fair360.com</a:t>
            </a:r>
            <a:b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0CFA2B-747F-28EC-078A-99BA07A27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B4E52F-D3BA-C7C9-807D-1C263EB4C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4847" y="2413000"/>
            <a:ext cx="4675505" cy="26629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  <a:t>Questions?</a:t>
            </a: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br>
              <a:rPr lang="en-US" sz="3800" spc="265" dirty="0">
                <a:solidFill>
                  <a:srgbClr val="3C2E88"/>
                </a:solidFill>
                <a:latin typeface="Gill Sans MT"/>
                <a:cs typeface="Gill Sans MT"/>
              </a:rPr>
            </a:br>
            <a: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us at</a:t>
            </a:r>
            <a:br>
              <a:rPr lang="en-US" sz="3200" b="0" i="0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top50@fair360.com</a:t>
            </a:r>
            <a:b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u="none" strike="noStrike" dirty="0">
                <a:solidFill>
                  <a:srgbClr val="3636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support@fair360.com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5940" y="7557768"/>
            <a:ext cx="189865" cy="2470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50CFA2B-747F-28EC-078A-99BA07A27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2280"/>
            <a:ext cx="2951846" cy="571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B4E52F-D3BA-C7C9-807D-1C263EB4C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756"/>
            <a:ext cx="11125200" cy="400420"/>
          </a:xfrm>
          <a:prstGeom prst="rect">
            <a:avLst/>
          </a:prstGeom>
        </p:spPr>
      </p:pic>
      <p:pic>
        <p:nvPicPr>
          <p:cNvPr id="19" name="Picture 18" descr="A blue screen with white text&#10;&#10;Description automatically generated">
            <a:extLst>
              <a:ext uri="{FF2B5EF4-FFF2-40B4-BE49-F238E27FC236}">
                <a16:creationId xmlns:a16="http://schemas.microsoft.com/office/drawing/2014/main" id="{2F8105FE-4AA7-F910-1C0E-7321CCAEF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032"/>
            <a:ext cx="11125200" cy="58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9358</TotalTime>
  <Words>233</Words>
  <Application>Microsoft Office PowerPoint</Application>
  <PresentationFormat>Custom</PresentationFormat>
  <Paragraphs>43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Step 1</vt:lpstr>
      <vt:lpstr>Step 2</vt:lpstr>
      <vt:lpstr>Step 3</vt:lpstr>
      <vt:lpstr>Step 4</vt:lpstr>
      <vt:lpstr>Step 5</vt:lpstr>
      <vt:lpstr>Step 6</vt:lpstr>
      <vt:lpstr>Step 7</vt:lpstr>
      <vt:lpstr>Questions?  Please email us at top50@fair360.com </vt:lpstr>
      <vt:lpstr>Questions?  Please email us at top50@fair360.com support@fair360.com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HILTON</dc:title>
  <dc:creator>Nicholas White</dc:creator>
  <cp:lastModifiedBy>Milad Nagahi</cp:lastModifiedBy>
  <cp:revision>65</cp:revision>
  <dcterms:created xsi:type="dcterms:W3CDTF">2021-08-11T22:47:21Z</dcterms:created>
  <dcterms:modified xsi:type="dcterms:W3CDTF">2023-10-16T18:11:14Z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Tableau 20204.21.315.1000</vt:lpwstr>
  </property>
  <property fmtid="{D5CDD505-2E9C-101B-9397-08002B2CF9AE}" pid="4" name="LastSaved">
    <vt:filetime>2021-08-11T00:00:00Z</vt:filetime>
  </property>
</Properties>
</file>